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設置現場画像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3" b="31250"/>
          <a:stretch/>
        </p:blipFill>
        <p:spPr>
          <a:xfrm>
            <a:off x="8262962" y="1439135"/>
            <a:ext cx="3717324" cy="250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3" b="31673"/>
          <a:stretch/>
        </p:blipFill>
        <p:spPr>
          <a:xfrm>
            <a:off x="0" y="1439135"/>
            <a:ext cx="3759329" cy="250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5" b="31673"/>
          <a:stretch/>
        </p:blipFill>
        <p:spPr>
          <a:xfrm>
            <a:off x="4110000" y="1439135"/>
            <a:ext cx="3802291" cy="250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正方形/長方形 6"/>
          <p:cNvSpPr/>
          <p:nvPr/>
        </p:nvSpPr>
        <p:spPr>
          <a:xfrm>
            <a:off x="3746638" y="319869"/>
            <a:ext cx="4698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建物内配管スケール除去</a:t>
            </a:r>
            <a:endParaRPr lang="ja-JP" altLang="en-US" sz="32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641365" y="2466815"/>
            <a:ext cx="519676" cy="4507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7827789" y="2466815"/>
            <a:ext cx="519676" cy="4507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2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5"/>
    </mc:Choice>
    <mc:Fallback xmlns="">
      <p:transition spd="slow" advTm="157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設置現場画像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97</a:t>
            </a:r>
            <a:r>
              <a:rPr kumimoji="1" lang="ja-JP" altLang="en-US" dirty="0" smtClean="0"/>
              <a:t>日後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8678"/>
          <a:stretch/>
        </p:blipFill>
        <p:spPr bwMode="auto">
          <a:xfrm>
            <a:off x="6869233" y="401802"/>
            <a:ext cx="2593479" cy="2464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b="2218"/>
          <a:stretch/>
        </p:blipFill>
        <p:spPr bwMode="auto">
          <a:xfrm>
            <a:off x="1719591" y="404048"/>
            <a:ext cx="2711595" cy="246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9590" y="2907670"/>
            <a:ext cx="2711595" cy="1989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9233" y="2901224"/>
            <a:ext cx="2593479" cy="1995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正方形/長方形 7"/>
          <p:cNvSpPr/>
          <p:nvPr/>
        </p:nvSpPr>
        <p:spPr>
          <a:xfrm>
            <a:off x="4634546" y="1634955"/>
            <a:ext cx="20313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小便器内上部吐水口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75280" y="65494"/>
            <a:ext cx="8002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設置前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39730" y="3729792"/>
            <a:ext cx="16209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小便器内排水口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722166" y="68258"/>
            <a:ext cx="8002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設置後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9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5"/>
    </mc:Choice>
    <mc:Fallback xmlns="">
      <p:transition spd="slow" advTm="165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設置現場画像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ケ月後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6902" y="290015"/>
            <a:ext cx="2069099" cy="140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822" y="290015"/>
            <a:ext cx="2002341" cy="140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6902" y="3337513"/>
            <a:ext cx="1601541" cy="123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867" y="3337513"/>
            <a:ext cx="2099370" cy="123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954" y="290013"/>
            <a:ext cx="2408928" cy="428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www.ascentism.co.jp/img_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6902" y="1930894"/>
            <a:ext cx="1712272" cy="120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ww.ascentism.co.jp/img_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7087" y="1944744"/>
            <a:ext cx="1706124" cy="119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www.ascentism.co.jp/img_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61124" y="1926707"/>
            <a:ext cx="1728192" cy="116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正方形/長方形 11"/>
          <p:cNvSpPr/>
          <p:nvPr/>
        </p:nvSpPr>
        <p:spPr>
          <a:xfrm>
            <a:off x="8660227" y="822754"/>
            <a:ext cx="18261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赤錆～黒錆に変化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324753" y="3812375"/>
            <a:ext cx="3057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老人ホーム浴槽に付着した</a:t>
            </a:r>
            <a:endParaRPr lang="en-US" altLang="ja-JP" sz="1600" b="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スケールが除去されています。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5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6"/>
    </mc:Choice>
    <mc:Fallback xmlns="">
      <p:transition spd="slow" advTm="166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設置現場画像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ケ月後</a:t>
            </a:r>
            <a:endParaRPr kumimoji="1" lang="ja-JP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206" y="642117"/>
            <a:ext cx="2766442" cy="188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188" y="642118"/>
            <a:ext cx="2748764" cy="188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020" y="2823167"/>
            <a:ext cx="2606628" cy="182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9843" y="2823167"/>
            <a:ext cx="2662109" cy="182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841" y="2823167"/>
            <a:ext cx="2617364" cy="182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1841" y="642117"/>
            <a:ext cx="3171598" cy="188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04"/>
    </mc:Choice>
    <mc:Fallback xmlns="">
      <p:transition spd="slow" advTm="164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設置現場画像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ケ月後</a:t>
            </a:r>
            <a:endParaRPr kumimoji="1" lang="ja-JP" altLang="en-US" dirty="0"/>
          </a:p>
        </p:txBody>
      </p:sp>
      <p:pic>
        <p:nvPicPr>
          <p:cNvPr id="4" name="Picture 20" descr="屋上に設置されたクーリングタワー(冷却塔) 87299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03" y="293410"/>
            <a:ext cx="1867150" cy="1323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クーリングタワー 写真素材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03" y="1767137"/>
            <a:ext cx="1741368" cy="130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600" y="293410"/>
            <a:ext cx="2151358" cy="134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600" y="1761579"/>
            <a:ext cx="2134122" cy="133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http://stat.ameba.jp/user_images/20130509/23/toiletkyokai/e9/a9/j/o08000600125327717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5088" y="293410"/>
            <a:ext cx="2297882" cy="172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1646" y="300369"/>
            <a:ext cx="1295971" cy="169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77251" y="293410"/>
            <a:ext cx="1283413" cy="169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80298" y="301736"/>
            <a:ext cx="1132604" cy="171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2" descr="高齢者複合施設サクラーレ福住 | 施設情報｜長岡三古老人福祉会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2407" y="2430149"/>
            <a:ext cx="3628607" cy="226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27008" y="2430149"/>
            <a:ext cx="1525515" cy="111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31267" y="3623636"/>
            <a:ext cx="1525515" cy="107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6" descr="徳島県の「和の宿 ホテル祖谷温泉」の露天風呂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1103" y="3383791"/>
            <a:ext cx="2335961" cy="135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8" descr="https://beatrix.co.jp/wp/wp-content/uploads/2020/11/9-1024x274.png"/>
          <p:cNvPicPr>
            <a:picLocks noChangeAspect="1" noChangeArrowheads="1"/>
          </p:cNvPicPr>
          <p:nvPr/>
        </p:nvPicPr>
        <p:blipFill rotWithShape="1">
          <a:blip r:embed="rId14" cstate="print"/>
          <a:srcRect r="65000"/>
          <a:stretch/>
        </p:blipFill>
        <p:spPr bwMode="auto">
          <a:xfrm>
            <a:off x="2831577" y="3383791"/>
            <a:ext cx="1776011" cy="135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8" descr="https://beatrix.co.jp/wp/wp-content/uploads/2020/11/9-1024x274.png"/>
          <p:cNvPicPr>
            <a:picLocks noChangeAspect="1" noChangeArrowheads="1"/>
          </p:cNvPicPr>
          <p:nvPr/>
        </p:nvPicPr>
        <p:blipFill rotWithShape="1">
          <a:blip r:embed="rId14" cstate="print"/>
          <a:srcRect l="68883"/>
          <a:stretch/>
        </p:blipFill>
        <p:spPr bwMode="auto">
          <a:xfrm>
            <a:off x="4435262" y="3383791"/>
            <a:ext cx="1578959" cy="135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6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8"/>
    </mc:Choice>
    <mc:Fallback xmlns="">
      <p:transition spd="slow" advTm="167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設置現場画像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ケ月後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85" y="871271"/>
            <a:ext cx="2590411" cy="161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4513" y="871271"/>
            <a:ext cx="2514925" cy="161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85" y="3102544"/>
            <a:ext cx="2640423" cy="159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4513" y="3066550"/>
            <a:ext cx="2689415" cy="162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6932" y="879918"/>
            <a:ext cx="2549390" cy="1597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2757" y="879918"/>
            <a:ext cx="2572471" cy="161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6932" y="3059732"/>
            <a:ext cx="5865873" cy="1629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正方形/長方形 11"/>
          <p:cNvSpPr/>
          <p:nvPr/>
        </p:nvSpPr>
        <p:spPr>
          <a:xfrm>
            <a:off x="441085" y="480728"/>
            <a:ext cx="121058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食器洗浄機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1087" y="2721178"/>
            <a:ext cx="121058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温水循環槽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54341" y="2678731"/>
            <a:ext cx="20313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クーリングタワー②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854341" y="437200"/>
            <a:ext cx="20313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クーリングタワー①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4"/>
    </mc:Choice>
    <mc:Fallback xmlns="">
      <p:transition spd="slow" advTm="1694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設置現場画像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　厨房グリストラップ</a:t>
            </a:r>
            <a:endParaRPr kumimoji="1" lang="ja-JP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087" y="557994"/>
            <a:ext cx="2710913" cy="200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690" y="2700173"/>
            <a:ext cx="2746310" cy="197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406" y="562776"/>
            <a:ext cx="2643233" cy="195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406" y="2736229"/>
            <a:ext cx="2701563" cy="193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3248" y="557994"/>
            <a:ext cx="2649691" cy="196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17675" y="2736154"/>
            <a:ext cx="2705264" cy="193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正方形/長方形 9"/>
          <p:cNvSpPr/>
          <p:nvPr/>
        </p:nvSpPr>
        <p:spPr>
          <a:xfrm>
            <a:off x="441356" y="1308911"/>
            <a:ext cx="9067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未処理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9553" y="3328497"/>
            <a:ext cx="9140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ケ月後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07231" y="189304"/>
            <a:ext cx="6735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3.4</a:t>
            </a:r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層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03712" y="189304"/>
            <a:ext cx="50366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層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470197" y="189304"/>
            <a:ext cx="8002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最終層</a:t>
            </a:r>
            <a:endParaRPr lang="ja-JP" altLang="en-US" sz="1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3"/>
    </mc:Choice>
    <mc:Fallback xmlns="">
      <p:transition spd="slow" advTm="1610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ォータブル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TM03457503[[fn=クォータブル]]</Template>
  <TotalTime>127</TotalTime>
  <Words>73</Words>
  <Application>Microsoft Office PowerPoint</Application>
  <PresentationFormat>ワイド画面</PresentationFormat>
  <Paragraphs>24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ＭＳ ゴシック</vt:lpstr>
      <vt:lpstr>Century Gothic</vt:lpstr>
      <vt:lpstr>Wingdings 2</vt:lpstr>
      <vt:lpstr>クォータブル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アカウント</dc:creator>
  <cp:lastModifiedBy>Microsoft アカウント</cp:lastModifiedBy>
  <cp:revision>17</cp:revision>
  <dcterms:created xsi:type="dcterms:W3CDTF">2023-09-07T02:33:07Z</dcterms:created>
  <dcterms:modified xsi:type="dcterms:W3CDTF">2023-10-19T04:56:15Z</dcterms:modified>
</cp:coreProperties>
</file>